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426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cer\OneDrive\Изображения\Saved Pictures\Desktop - 1.png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4374"/>
            <a:ext cx="9144470" cy="650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536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acer\OneDrive\Изображения\Saved Pictures\Desktop - 10.png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14" y="44624"/>
            <a:ext cx="9144470" cy="650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882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acer\OneDrive\Изображения\Saved Pictures\Desktop - 11.png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640"/>
            <a:ext cx="9143999" cy="650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3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cer\OneDrive\Изображения\Saved Pictures\Desktop - 2.png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624"/>
            <a:ext cx="9143999" cy="650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7540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cer\OneDrive\Изображения\Saved Pictures\Desktop - 4.png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50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96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cer\OneDrive\Изображения\Saved Pictures\Desktop - 3.png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72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609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acer\OneDrive\Изображения\Saved Pictures\Desktop - 5.png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650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4375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acer\OneDrive\Изображения\Saved Pictures\Desktop - 6.png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4584"/>
            <a:ext cx="9143999" cy="650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543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acer\OneDrive\Изображения\Saved Pictures\Desktop - 7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7" y="4564"/>
            <a:ext cx="9140673" cy="6853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8375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acer\OneDrive\Изображения\Saved Pictures\Desktop - 8.png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721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269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C:\Users\acer\OneDrive\Изображения\Saved Pictures\Desktop - 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14" y="152664"/>
            <a:ext cx="9144470" cy="6502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1963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0</Words>
  <Application>Microsoft Office PowerPoint</Application>
  <PresentationFormat>Экран (4:3)</PresentationFormat>
  <Paragraphs>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Calibri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Оля Мартынова</dc:creator>
  <cp:lastModifiedBy>Admin</cp:lastModifiedBy>
  <cp:revision>4</cp:revision>
  <dcterms:created xsi:type="dcterms:W3CDTF">2023-06-13T15:36:49Z</dcterms:created>
  <dcterms:modified xsi:type="dcterms:W3CDTF">2023-06-13T16:22:43Z</dcterms:modified>
</cp:coreProperties>
</file>

<file path=docProps/thumbnail.jpeg>
</file>